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64" r:id="rId4"/>
    <p:sldId id="258" r:id="rId5"/>
    <p:sldId id="259" r:id="rId6"/>
    <p:sldId id="261" r:id="rId7"/>
    <p:sldId id="262" r:id="rId8"/>
    <p:sldId id="263" r:id="rId9"/>
    <p:sldId id="260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64" d="100"/>
          <a:sy n="64" d="100"/>
        </p:scale>
        <p:origin x="-1968" y="-4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7/5/2016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7/5/2016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7/5/2016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7/5/2016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7/5/2016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7/5/2016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7/5/2016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7/5/2016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7/5/2016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jpe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C:\Users\Vali\Desktop\Graphic2 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762000"/>
            <a:ext cx="7239000" cy="4071938"/>
          </a:xfrm>
          <a:prstGeom prst="rect">
            <a:avLst/>
          </a:prstGeom>
          <a:noFill/>
        </p:spPr>
      </p:pic>
      <p:pic>
        <p:nvPicPr>
          <p:cNvPr id="1028" name="Picture 4" descr="https://nrccarriere.nl/system/companies/avatars/000/000/261/large/a5d18585a75eed2f4d9560cbe2e960a8Saxion_1.png?145513262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5334000"/>
            <a:ext cx="1905000" cy="922867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</p:pic>
      <p:pic>
        <p:nvPicPr>
          <p:cNvPr id="6" name="Picture 2" descr="C:\Users\Vali\Desktop\Graphic1 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04800" y="4876800"/>
            <a:ext cx="3886200" cy="21859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Vali\Desktop\SCHOOL\Y2\Q4\Goobo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914400"/>
            <a:ext cx="4721507" cy="266700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0" y="609600"/>
            <a:ext cx="8229600" cy="4526280"/>
          </a:xfrm>
        </p:spPr>
        <p:txBody>
          <a:bodyPr/>
          <a:lstStyle/>
          <a:p>
            <a:pPr>
              <a:buNone/>
            </a:pPr>
            <a:r>
              <a:rPr lang="en-GB" dirty="0" smtClean="0"/>
              <a:t>Game</a:t>
            </a:r>
            <a:endParaRPr lang="en-GB" dirty="0"/>
          </a:p>
        </p:txBody>
      </p:sp>
      <p:pic>
        <p:nvPicPr>
          <p:cNvPr id="2051" name="Picture 3" descr="C:\Users\Vali\Desktop\SCHOOL\Y2\Q4\Background_Pla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124200"/>
            <a:ext cx="6229162" cy="3446463"/>
          </a:xfrm>
          <a:prstGeom prst="rect">
            <a:avLst/>
          </a:prstGeom>
          <a:noFill/>
        </p:spPr>
      </p:pic>
      <p:pic>
        <p:nvPicPr>
          <p:cNvPr id="2050" name="Picture 2" descr="C:\Users\Vali\Desktop\Graphic1 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4876800"/>
            <a:ext cx="3886200" cy="21859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Gameplay</a:t>
            </a:r>
            <a:endParaRPr lang="en-GB" dirty="0"/>
          </a:p>
        </p:txBody>
      </p:sp>
      <p:pic>
        <p:nvPicPr>
          <p:cNvPr id="4" name="Picture 4" descr="C:\Users\Vali\Desktop\Graphic5 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8923" y="1646238"/>
            <a:ext cx="8046154" cy="45259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3" name="Picture 5" descr="C:\Users\Vali\Desktop\SCHOOL\Y2\Q4\Boss_health_blan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10400" y="1447800"/>
            <a:ext cx="1943184" cy="3041650"/>
          </a:xfrm>
          <a:prstGeom prst="rect">
            <a:avLst/>
          </a:prstGeom>
          <a:noFill/>
        </p:spPr>
      </p:pic>
      <p:pic>
        <p:nvPicPr>
          <p:cNvPr id="17414" name="Picture 6" descr="C:\Users\Vali\Desktop\SCHOOL\Y2\Q4\Boss_healthba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2800" y="1600200"/>
            <a:ext cx="1602417" cy="2743200"/>
          </a:xfrm>
          <a:prstGeom prst="rect">
            <a:avLst/>
          </a:prstGeom>
          <a:noFill/>
        </p:spPr>
      </p:pic>
      <p:pic>
        <p:nvPicPr>
          <p:cNvPr id="17419" name="Picture 11" descr="C:\Users\Vali\Desktop\Github\CleanupCrew\GDP\UI\Cleanup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3581400"/>
            <a:ext cx="4881880" cy="2743200"/>
          </a:xfrm>
          <a:prstGeom prst="rect">
            <a:avLst/>
          </a:prstGeom>
          <a:noFill/>
        </p:spPr>
      </p:pic>
      <p:pic>
        <p:nvPicPr>
          <p:cNvPr id="17417" name="Picture 9" descr="C:\Users\Vali\Desktop\SCHOOL\Y2\Q4\Boss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2438400"/>
            <a:ext cx="3768725" cy="2128810"/>
          </a:xfrm>
          <a:prstGeom prst="rect">
            <a:avLst/>
          </a:prstGeom>
          <a:noFill/>
        </p:spPr>
      </p:pic>
      <p:pic>
        <p:nvPicPr>
          <p:cNvPr id="17412" name="Picture 4" descr="C:\Users\Vali\Desktop\SCHOOL\Y2\Q4\Background_Plant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71600" y="1600200"/>
            <a:ext cx="3657600" cy="202367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Valentin Tapaloaga - Artist</a:t>
            </a:r>
            <a:endParaRPr lang="en-GB" dirty="0"/>
          </a:p>
        </p:txBody>
      </p:sp>
      <p:pic>
        <p:nvPicPr>
          <p:cNvPr id="17410" name="Picture 2" descr="C:\Users\Vali\Desktop\SCHOOL\Y2\Q4\UI Panels_Instructions 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2000" y="4724400"/>
            <a:ext cx="2047875" cy="1151930"/>
          </a:xfrm>
          <a:prstGeom prst="rect">
            <a:avLst/>
          </a:prstGeom>
          <a:noFill/>
        </p:spPr>
      </p:pic>
      <p:pic>
        <p:nvPicPr>
          <p:cNvPr id="17411" name="Picture 3" descr="C:\Users\Vali\Desktop\SCHOOL\Y2\Q4\Wall_Collider_fixe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57800" y="4724400"/>
            <a:ext cx="1600200" cy="1600200"/>
          </a:xfrm>
          <a:prstGeom prst="rect">
            <a:avLst/>
          </a:prstGeom>
          <a:noFill/>
        </p:spPr>
      </p:pic>
      <p:pic>
        <p:nvPicPr>
          <p:cNvPr id="4" name="Picture 2" descr="C:\Users\Vali\Desktop\Graphic1 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562600" y="4876800"/>
            <a:ext cx="3886200" cy="2185988"/>
          </a:xfrm>
          <a:prstGeom prst="rect">
            <a:avLst/>
          </a:prstGeom>
          <a:noFill/>
        </p:spPr>
      </p:pic>
      <p:pic>
        <p:nvPicPr>
          <p:cNvPr id="17415" name="Picture 7" descr="C:\Users\Vali\Desktop\SCHOOL\Y2\Q4\End] 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20678225">
            <a:off x="4077205" y="1772101"/>
            <a:ext cx="2026709" cy="1140023"/>
          </a:xfrm>
          <a:prstGeom prst="rect">
            <a:avLst/>
          </a:prstGeom>
          <a:noFill/>
        </p:spPr>
      </p:pic>
      <p:pic>
        <p:nvPicPr>
          <p:cNvPr id="17416" name="Picture 8" descr="C:\Users\Vali\Desktop\SCHOOL\Y2\Q4\UI Panels_Instructions_V2 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rot="987178">
            <a:off x="7250105" y="4154311"/>
            <a:ext cx="1475138" cy="829765"/>
          </a:xfrm>
          <a:prstGeom prst="rect">
            <a:avLst/>
          </a:prstGeom>
          <a:noFill/>
        </p:spPr>
      </p:pic>
      <p:pic>
        <p:nvPicPr>
          <p:cNvPr id="17418" name="Picture 10" descr="C:\Users\Vali\Desktop\Github\CleanupCrew\GDP\UI\Shoot_highlit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28600" y="2667000"/>
            <a:ext cx="1740035" cy="1854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C:\Users\Vali\Desktop\Graphic1 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4876800"/>
            <a:ext cx="3886200" cy="21859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C:\Users\Vali\Desktop\Graphic1 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4876800"/>
            <a:ext cx="3886200" cy="21859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C:\Users\Vali\Desktop\Graphic1 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4876800"/>
            <a:ext cx="3886200" cy="21859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C:\Users\Vali\Desktop\Graphic1 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4876800"/>
            <a:ext cx="3886200" cy="21859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C:\Users\Vali\Desktop\Graphic4 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85800"/>
            <a:ext cx="8805331" cy="4953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53</TotalTime>
  <Words>6</Words>
  <Application>Microsoft Office PowerPoint</Application>
  <PresentationFormat>On-screen Show (4:3)</PresentationFormat>
  <Paragraphs>3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Foundry</vt:lpstr>
      <vt:lpstr>Slide 1</vt:lpstr>
      <vt:lpstr>Slide 2</vt:lpstr>
      <vt:lpstr>Gameplay</vt:lpstr>
      <vt:lpstr>Valentin Tapaloaga - Artist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Vali Tapa</dc:creator>
  <cp:lastModifiedBy>Vali Tapa</cp:lastModifiedBy>
  <cp:revision>7</cp:revision>
  <dcterms:created xsi:type="dcterms:W3CDTF">2006-08-16T00:00:00Z</dcterms:created>
  <dcterms:modified xsi:type="dcterms:W3CDTF">2016-07-05T19:43:39Z</dcterms:modified>
</cp:coreProperties>
</file>